
<file path=[Content_Types].xml><?xml version="1.0" encoding="utf-8"?>
<Types xmlns="http://schemas.openxmlformats.org/package/2006/content-types">
  <Default ContentType="application/x-fontdata" Extension="fntdata"/>
  <Default ContentType="image/gif" Extension="gif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Roboto"/>
      <p:regular r:id="rId8"/>
      <p:bold r:id="rId9"/>
      <p:italic r:id="rId10"/>
      <p:boldItalic r:id="rId11"/>
    </p:embeddedFont>
    <p:embeddedFont>
      <p:font typeface="Roboto Condensed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13" Type="http://schemas.openxmlformats.org/officeDocument/2006/relationships/font" Target="fonts/RobotoCondensed-bold.fntdata"/><Relationship Id="rId12" Type="http://schemas.openxmlformats.org/officeDocument/2006/relationships/font" Target="fonts/RobotoCondensed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bold.fntdata"/><Relationship Id="rId15" Type="http://schemas.openxmlformats.org/officeDocument/2006/relationships/font" Target="fonts/RobotoCondensed-boldItalic.fntdata"/><Relationship Id="rId14" Type="http://schemas.openxmlformats.org/officeDocument/2006/relationships/font" Target="fonts/RobotoCondensed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377705c26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377705c26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1377705c263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1377705c263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Font typeface="Roboto Condensed"/>
              <a:buNone/>
              <a:defRPr sz="5200"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 Condensed"/>
              <a:buNone/>
              <a:defRPr sz="2800"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oboto Condensed"/>
              <a:buNone/>
              <a:defRPr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gif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